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96" r:id="rId3"/>
    <p:sldId id="256" r:id="rId4"/>
    <p:sldId id="297" r:id="rId5"/>
    <p:sldId id="29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21CA-8A49-5F76-080E-A1250DD30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818767-0CAF-E198-75C2-351FF4F92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149C6-84CD-6C3A-4AA8-8CAD53F2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C9DDA-19E7-81FB-6133-80A3283F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BD244-3CD2-A9E9-4374-37F858F68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4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812E2-9B9A-F5A1-74D9-A43385B38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843779-442F-7EC0-5750-BC5F3D53E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08851-01A8-900B-BC8A-A89128B30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6B5A5-83F0-12C7-59F4-A87C5B860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24F3D7-D0B0-B874-859F-E19FEBA6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55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04C3F2-A6B2-6EB4-3246-824BEB49F1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9F4C2-4164-BA51-F8AA-D8134A7F4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EE6C3-791B-5FA4-1CF8-A9A8AF754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239B2-F180-F4FF-F81F-BD9B703A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E1A3E-70D6-1649-CF05-82C8E6F35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2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969AB-7B86-C5EA-91F9-AA9E8062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CD855-4D29-2CBD-BC61-61E9E334D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DC743E-A0CD-B962-4D85-8F96A08FA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7E2E6-DDBB-6CDA-D564-4DC4F251F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CAEF2-9B6A-092B-9F39-7F54883BF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8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7FE2B-0829-C3DB-3679-3F29B1455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C52B9-7EED-2334-D3E7-F6117EFD1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53A14-8B06-AFBB-503A-8161FA72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6B020-C561-A439-64C6-4393C3BBD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24E79A-7F2B-D8E3-608E-0B9DD33C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74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FEAB-C7A0-A89E-8FD6-65363C2DA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AD1E9-CB9A-3163-4912-639C5BD0A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EE2C1B-1578-1213-5FC3-A9B69B841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463901-17CC-A544-0F51-A06E6C5EF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00F4EE-ED68-A2E9-BCCF-BA696BE42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03328-C607-2E01-34DE-C81C34B3C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8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B40DE-B19C-BC8B-E2A9-B3FA7CAE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7484A-7318-4980-29DD-DC760B17A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C3D9F-CB74-4CB7-BDFC-F74B5D146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F4417E-CA05-07EB-DA78-8719B04689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17F22-37DA-5C33-C237-2DA0C7E0B8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BE2585-77BF-15E4-DE68-CD460033E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980BC3-C24E-6E40-1C0A-808DF465B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CF0959-0B26-B267-86E4-558C32884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46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7F280-A7B5-A52D-55EB-004915DE5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4F318-8447-046C-C7DA-AAE0DD4E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9E8D27-790E-67EB-227B-905325E0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535DEC-5EFD-0BDD-8669-45168922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6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1A4E94-103C-77B9-40FE-EB3A5A67D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8D2D07-ACCE-0DCC-DB69-9F84A01E2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95B5D-5ECA-860C-4680-76972DCB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5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4AE33-89CF-3352-4CE5-7078282D4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E4E83-F434-8AE7-1A0F-8FD03AEEC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538195-966F-2B9E-69A7-BA0E5DB1D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44544-87C4-0A8F-0CDB-B40E0F190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BE11EA-80F8-F39D-CE99-8154701C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D4728-E2EF-9F8F-47DE-0DBBBC2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8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55F06-EC17-95F4-0309-7221672CAC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57C2F8-D61F-D070-5464-97BE16D54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A40A3E-520B-2BB2-34B6-8CB2F19D64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14E884-4472-FEC0-3DB2-29909832F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B12EF-00DF-7ABF-2E6F-2A303FCA0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0BAFBD-7902-2B1F-090E-37F49D676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4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ACF0A-97F0-C621-74A3-BB8849B80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5A1288-0E7D-D6FF-8E26-8ACB95568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1A5D7-F99F-24A5-2C40-42B83E53F5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1EC380-C328-4154-8DC6-9FA4D5754163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6B1E8-C34E-F16B-8794-74BFB0D421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376FA-4C4A-661D-051F-ED1B50A6E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6DBAC7-6E1B-42EF-839E-310E24B04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8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EFC850-CB35-FC9D-20E9-0AD3D397E3F0}"/>
              </a:ext>
            </a:extLst>
          </p:cNvPr>
          <p:cNvSpPr txBox="1"/>
          <p:nvPr/>
        </p:nvSpPr>
        <p:spPr>
          <a:xfrm>
            <a:off x="1765716" y="2705725"/>
            <a:ext cx="8660567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A3C10"/>
                </a:solidFill>
                <a:latin typeface="Papyrus" panose="03070502060502030205" pitchFamily="66" charset="0"/>
              </a:rPr>
              <a:t>Coordinator of Academic Services for Workforce Readiness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841209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B2056B-513B-FF3C-F5C2-797EEE015AF9}"/>
              </a:ext>
            </a:extLst>
          </p:cNvPr>
          <p:cNvSpPr txBox="1"/>
          <p:nvPr/>
        </p:nvSpPr>
        <p:spPr>
          <a:xfrm>
            <a:off x="2050842" y="889843"/>
            <a:ext cx="809031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A3C10"/>
                </a:solidFill>
                <a:latin typeface="Papyrus" panose="03070502060502030205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Value for Continuous Learning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Trust Building</a:t>
            </a:r>
          </a:p>
          <a:p>
            <a:pPr algn="ctr"/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Exchange of Value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Relationships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Servant Leadership (How may I help you?)</a:t>
            </a:r>
          </a:p>
          <a:p>
            <a:pPr algn="ctr"/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Coordinating academic services for workforce readiness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3C5FA8-DD4F-CF6B-203F-7C86F1DA51C3}"/>
              </a:ext>
            </a:extLst>
          </p:cNvPr>
          <p:cNvSpPr txBox="1"/>
          <p:nvPr/>
        </p:nvSpPr>
        <p:spPr>
          <a:xfrm>
            <a:off x="3049250" y="243512"/>
            <a:ext cx="60935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A3C10"/>
                </a:solidFill>
                <a:latin typeface="Papyrus" panose="03070502060502030205" pitchFamily="66" charset="0"/>
              </a:rPr>
              <a:t>It’s all about:</a:t>
            </a:r>
          </a:p>
        </p:txBody>
      </p:sp>
    </p:spTree>
    <p:extLst>
      <p:ext uri="{BB962C8B-B14F-4D97-AF65-F5344CB8AC3E}">
        <p14:creationId xmlns:p14="http://schemas.microsoft.com/office/powerpoint/2010/main" val="1070048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953BB47-A5C4-E58F-FC09-0A9175A79179}"/>
              </a:ext>
            </a:extLst>
          </p:cNvPr>
          <p:cNvSpPr txBox="1"/>
          <p:nvPr/>
        </p:nvSpPr>
        <p:spPr>
          <a:xfrm>
            <a:off x="209863" y="566678"/>
            <a:ext cx="11482466" cy="5724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A3C10"/>
                </a:solidFill>
                <a:latin typeface="Papyrus" panose="03070502060502030205" pitchFamily="66" charset="0"/>
              </a:rPr>
              <a:t>Putting myself in your “shoes” as interviewer, I would guess you have questions like:</a:t>
            </a:r>
          </a:p>
          <a:p>
            <a:pPr algn="ctr"/>
            <a:endParaRPr lang="en-US" sz="28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endParaRPr lang="en-US" sz="2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“Given your extensive work career, your age, and the commitment related to this position, what is your motivation in applying for this job?”</a:t>
            </a:r>
          </a:p>
          <a:p>
            <a:pPr algn="ctr"/>
            <a:endParaRPr lang="en-US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“What differentiates you as a candidate for this position?”</a:t>
            </a:r>
          </a:p>
          <a:p>
            <a:pPr algn="ctr"/>
            <a:endParaRPr lang="en-US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Do you have any experience with creating, designing, delivering, and evaluating  workforce readiness and career development programs and activities?</a:t>
            </a:r>
          </a:p>
        </p:txBody>
      </p:sp>
    </p:spTree>
    <p:extLst>
      <p:ext uri="{BB962C8B-B14F-4D97-AF65-F5344CB8AC3E}">
        <p14:creationId xmlns:p14="http://schemas.microsoft.com/office/powerpoint/2010/main" val="332713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B29FB0-4C47-3FB2-4223-F6627E646024}"/>
              </a:ext>
            </a:extLst>
          </p:cNvPr>
          <p:cNvSpPr txBox="1"/>
          <p:nvPr/>
        </p:nvSpPr>
        <p:spPr>
          <a:xfrm>
            <a:off x="0" y="437426"/>
            <a:ext cx="11737297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A3C10"/>
                </a:solidFill>
                <a:latin typeface="Papyrus" panose="03070502060502030205" pitchFamily="66" charset="0"/>
              </a:rPr>
              <a:t> The true “essence”</a:t>
            </a:r>
          </a:p>
          <a:p>
            <a:endParaRPr lang="en-US" sz="44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Needs Assessment</a:t>
            </a:r>
            <a:endParaRPr lang="en-US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Relationships with stakeholders and “customers”</a:t>
            </a:r>
            <a:endParaRPr lang="en-US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Design, development, delivery, and evaluation of programs, activities, and services for individuals and business </a:t>
            </a:r>
            <a:r>
              <a:rPr lang="en-US" sz="3000" b="1">
                <a:solidFill>
                  <a:srgbClr val="CA3C10"/>
                </a:solidFill>
                <a:latin typeface="Papyrus" panose="03070502060502030205" pitchFamily="66" charset="0"/>
              </a:rPr>
              <a:t>organizations to develop </a:t>
            </a: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skills for success! </a:t>
            </a:r>
            <a:endParaRPr lang="en-US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Effective communication </a:t>
            </a:r>
          </a:p>
        </p:txBody>
      </p:sp>
    </p:spTree>
    <p:extLst>
      <p:ext uri="{BB962C8B-B14F-4D97-AF65-F5344CB8AC3E}">
        <p14:creationId xmlns:p14="http://schemas.microsoft.com/office/powerpoint/2010/main" val="236703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EC28875-1A07-D059-0F9A-57F3E9932018}"/>
              </a:ext>
            </a:extLst>
          </p:cNvPr>
          <p:cNvSpPr txBox="1"/>
          <p:nvPr/>
        </p:nvSpPr>
        <p:spPr>
          <a:xfrm>
            <a:off x="119921" y="181957"/>
            <a:ext cx="11782269" cy="63709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solidFill>
                  <a:srgbClr val="CA3C10"/>
                </a:solidFill>
                <a:latin typeface="Papyrus" panose="03070502060502030205" pitchFamily="66" charset="0"/>
              </a:rPr>
              <a:t> </a:t>
            </a:r>
            <a:r>
              <a:rPr lang="en-US" sz="4000" b="1" dirty="0">
                <a:solidFill>
                  <a:srgbClr val="CA3C10"/>
                </a:solidFill>
                <a:latin typeface="Papyrus" panose="03070502060502030205" pitchFamily="66" charset="0"/>
              </a:rPr>
              <a:t>First Things First:</a:t>
            </a:r>
          </a:p>
          <a:p>
            <a:pPr algn="ctr"/>
            <a:endParaRPr lang="en-US" sz="16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Build relationships with NOC stakeholders on each campus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Create SMART GOALS for each primary duty </a:t>
            </a:r>
            <a:endParaRPr lang="en-US" sz="16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US" sz="30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Gain knowledge for the current labor market </a:t>
            </a:r>
          </a:p>
          <a:p>
            <a:pPr algn="ctr"/>
            <a:endParaRPr lang="en-US" sz="16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Identify the high schools, community colleges, vocational education schools, and post-secondary entities to initially target and visit</a:t>
            </a:r>
          </a:p>
          <a:p>
            <a:pPr algn="ctr"/>
            <a:r>
              <a:rPr lang="en-US" sz="1600" b="1" dirty="0">
                <a:solidFill>
                  <a:srgbClr val="CA3C10"/>
                </a:solidFill>
                <a:latin typeface="Papyrus" panose="03070502060502030205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Create and keep records in a job manual and daily journal of activities and results </a:t>
            </a:r>
          </a:p>
          <a:p>
            <a:pPr algn="ctr"/>
            <a:endParaRPr lang="en-US" sz="1600" b="1" dirty="0">
              <a:solidFill>
                <a:srgbClr val="CA3C10"/>
              </a:solidFill>
              <a:latin typeface="Papyrus" panose="03070502060502030205" pitchFamily="66" charset="0"/>
            </a:endParaRP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CA3C10"/>
                </a:solidFill>
                <a:latin typeface="Papyrus" panose="03070502060502030205" pitchFamily="66" charset="0"/>
              </a:rPr>
              <a:t>Work with Shelly and others to identify other steps  </a:t>
            </a:r>
          </a:p>
        </p:txBody>
      </p:sp>
    </p:spTree>
    <p:extLst>
      <p:ext uri="{BB962C8B-B14F-4D97-AF65-F5344CB8AC3E}">
        <p14:creationId xmlns:p14="http://schemas.microsoft.com/office/powerpoint/2010/main" val="3490819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233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Papyrus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Dolezal</dc:creator>
  <cp:lastModifiedBy>John Dolezal</cp:lastModifiedBy>
  <cp:revision>4</cp:revision>
  <dcterms:created xsi:type="dcterms:W3CDTF">2025-08-03T18:03:19Z</dcterms:created>
  <dcterms:modified xsi:type="dcterms:W3CDTF">2025-08-03T23:13:24Z</dcterms:modified>
</cp:coreProperties>
</file>