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6E2E4-99B1-F157-182E-BCD17A99AC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39B2B5-13AE-4688-069D-6D0CA389A6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3C9BAA-FEF8-26E6-3C59-7D5F1CA39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6968D-6166-48BC-B788-F8CEE279F0C0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E44D4-A5FA-A983-6720-C4DD209EB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44ED14-2464-6B39-A186-1F09D9FF8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ABAF-F63C-4866-A16C-0578D7747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48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0DE7D-A8F2-3A31-006B-DF3734EF0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F84CDC-79F9-390D-ADC4-D6149A257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B0113-C96B-0CE3-642A-1F58B1055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6968D-6166-48BC-B788-F8CEE279F0C0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666FC-0977-F26C-CDBB-2D50DFC56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F28A3E-34A2-D4EE-9730-8B57E9B51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ABAF-F63C-4866-A16C-0578D7747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2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CC75B2-E9C8-842A-E65D-84DB3B03A6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E020F1-2E6C-897A-5D24-79AB2651B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BC77BC-7D1C-3C1A-F53A-B5E3CAAAF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6968D-6166-48BC-B788-F8CEE279F0C0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5FA26-E557-7FD8-DD81-2C26DA5C0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EE1A58-5D7C-4329-DBA7-00217927C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ABAF-F63C-4866-A16C-0578D7747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240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9BF27-5065-F909-D4C0-9780C25B6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E0A2B-7A6A-E4B6-1A48-B9ECB9A39E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6C746-E23F-3659-881E-9CF14EB43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6968D-6166-48BC-B788-F8CEE279F0C0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B07EF9-57C0-40BA-3D36-870AF1B54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E26ED-41E8-12BD-EEE2-67E180592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ABAF-F63C-4866-A16C-0578D7747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418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D2D16-2C4F-0C12-06C4-583D84238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FC5CFA-5AF0-1FD1-AD47-587FC859E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11B40-068D-E05C-B210-94334D87D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6968D-6166-48BC-B788-F8CEE279F0C0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17142-906B-4EA6-B4F9-F77401D5C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1B9C4-7616-35B9-8D96-0954E6159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ABAF-F63C-4866-A16C-0578D7747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1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D8C26-F226-7D10-FC10-2080DCD60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89AD5-AA07-6281-BFC3-4AB3125060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BEDA0F-93AB-3FD9-0901-21BA3CB54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005825-BB88-3A7E-6E33-2328B925E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6968D-6166-48BC-B788-F8CEE279F0C0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5BA3BF-40D2-F118-706D-CA1F7D97A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E63792-43D0-4F99-867E-3CD524BAA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ABAF-F63C-4866-A16C-0578D7747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366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DADF3-71F4-6016-1728-40D5DF931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2F8AF1-1532-2553-F8CF-24B26CD288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EDF944-599F-D882-D9BB-9255DC1230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2D631-1BEE-EE04-1D48-DA00126F994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88C76F-E67E-A7DB-08EB-342039865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0D54F4-1903-E102-3E54-6A58C597A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6968D-6166-48BC-B788-F8CEE279F0C0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2C67B6-5A1D-189D-B4E1-97EF8ADE3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5791B0-8650-C91F-F029-190B1BBF9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ABAF-F63C-4866-A16C-0578D7747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320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362602-FEB9-25B7-56A6-B1175480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754A15-BAAA-A8DD-3B87-A55144FFB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6968D-6166-48BC-B788-F8CEE279F0C0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D0B4A1-289C-0189-8ACE-E14E4C3DB8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822951-8BD0-187D-4041-1D30A5EAD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ABAF-F63C-4866-A16C-0578D7747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264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6F6996-DBC9-EC44-9161-78C5AC7C7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6968D-6166-48BC-B788-F8CEE279F0C0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EC1040-5251-FCF4-4A38-46EE0896E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9790A9-3FAC-8272-1102-C1ABF7D0A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ABAF-F63C-4866-A16C-0578D7747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6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703B0-DCAF-6CF1-832C-BB6A0333F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7660A-D3E5-C5B2-C2D6-CD4E0A532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1B0891-10E0-B9CF-6DB1-CCF23B7B5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CB0B55-7A42-6E44-3CEF-E19CADA94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6968D-6166-48BC-B788-F8CEE279F0C0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744A87-8C21-544F-0F40-A41868C63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89AD0D-7D39-6D58-5FE4-5F13184E4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ABAF-F63C-4866-A16C-0578D7747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400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E833E-C819-4A5A-95DD-150080301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93D412-748A-82EE-6E3A-2088223889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5A1277-A08F-4D70-A190-9757310B38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34E32A-498E-E37E-0628-29D26BF41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6968D-6166-48BC-B788-F8CEE279F0C0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CF7827-C9C0-DB73-8370-D4670980C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D6E256-42CC-06ED-4975-8867D358C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6ABAF-F63C-4866-A16C-0578D7747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95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183B69-05A4-B8E4-AFD5-19029F9A3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B3228E-85D6-1457-A86B-9AEA45158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55A78-1BD6-B57E-18A2-0DFA6422FC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C6968D-6166-48BC-B788-F8CEE279F0C0}" type="datetimeFigureOut">
              <a:rPr lang="en-US" smtClean="0"/>
              <a:t>8/24/2025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AA3B35-9A96-BAF3-E92D-831CB40F0E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DC353-5298-E8F6-EFFD-BA296DBBA1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06ABAF-F63C-4866-A16C-0578D77473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958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E34B8EC-82FA-3E3D-C83D-18FA238871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927" y="560662"/>
            <a:ext cx="1630866" cy="125237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6500885-3B7A-B2B0-6726-8E306DBECFFA}"/>
              </a:ext>
            </a:extLst>
          </p:cNvPr>
          <p:cNvSpPr txBox="1"/>
          <p:nvPr/>
        </p:nvSpPr>
        <p:spPr>
          <a:xfrm>
            <a:off x="4297382" y="138012"/>
            <a:ext cx="4262064" cy="2185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Workforce Readiness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nstantia" panose="0203060205030603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Skills for Success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nstantia" panose="02030602050306030303" pitchFamily="18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First Steps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BF239B2A-621E-8089-4F7E-EBA280416E6A}"/>
              </a:ext>
            </a:extLst>
          </p:cNvPr>
          <p:cNvSpPr/>
          <p:nvPr/>
        </p:nvSpPr>
        <p:spPr>
          <a:xfrm>
            <a:off x="1492421" y="4173286"/>
            <a:ext cx="2105220" cy="12523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7CFE34-6AF3-BB76-389D-C0FECF0E78F9}"/>
              </a:ext>
            </a:extLst>
          </p:cNvPr>
          <p:cNvSpPr txBox="1"/>
          <p:nvPr/>
        </p:nvSpPr>
        <p:spPr>
          <a:xfrm>
            <a:off x="6489145" y="4337807"/>
            <a:ext cx="21052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Identify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Target Group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of Businesses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738D2B3-EF78-7C9C-7E02-3BA048EBAA19}"/>
              </a:ext>
            </a:extLst>
          </p:cNvPr>
          <p:cNvSpPr/>
          <p:nvPr/>
        </p:nvSpPr>
        <p:spPr>
          <a:xfrm>
            <a:off x="1492419" y="2617985"/>
            <a:ext cx="2105220" cy="12523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84D48B-664F-E41A-AB49-532C9A8AC551}"/>
              </a:ext>
            </a:extLst>
          </p:cNvPr>
          <p:cNvSpPr txBox="1"/>
          <p:nvPr/>
        </p:nvSpPr>
        <p:spPr>
          <a:xfrm>
            <a:off x="1492419" y="2914574"/>
            <a:ext cx="2105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Create Shared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VISION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F8DE28-ABF4-A627-86D2-AAE8825D2834}"/>
              </a:ext>
            </a:extLst>
          </p:cNvPr>
          <p:cNvSpPr txBox="1"/>
          <p:nvPr/>
        </p:nvSpPr>
        <p:spPr>
          <a:xfrm>
            <a:off x="3990782" y="4479521"/>
            <a:ext cx="2105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Meet with key NOC stakeholders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71CA921-1712-F16A-2525-6429B0E3F13A}"/>
              </a:ext>
            </a:extLst>
          </p:cNvPr>
          <p:cNvSpPr/>
          <p:nvPr/>
        </p:nvSpPr>
        <p:spPr>
          <a:xfrm>
            <a:off x="6489143" y="2624417"/>
            <a:ext cx="2105220" cy="12523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88DA4EC-33C1-5C26-299D-A5964C2EFFE1}"/>
              </a:ext>
            </a:extLst>
          </p:cNvPr>
          <p:cNvSpPr/>
          <p:nvPr/>
        </p:nvSpPr>
        <p:spPr>
          <a:xfrm>
            <a:off x="3990780" y="2624417"/>
            <a:ext cx="2105220" cy="12523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B449DB7-DEF1-2A64-ADBB-8E76B38E6E93}"/>
              </a:ext>
            </a:extLst>
          </p:cNvPr>
          <p:cNvSpPr txBox="1"/>
          <p:nvPr/>
        </p:nvSpPr>
        <p:spPr>
          <a:xfrm>
            <a:off x="3990780" y="2914483"/>
            <a:ext cx="2105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Create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BRAND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0E7CD8B-F994-70B8-01C7-C988C5B7E3E4}"/>
              </a:ext>
            </a:extLst>
          </p:cNvPr>
          <p:cNvSpPr/>
          <p:nvPr/>
        </p:nvSpPr>
        <p:spPr>
          <a:xfrm>
            <a:off x="8987506" y="2617985"/>
            <a:ext cx="2105220" cy="12523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8AF2A16-94D1-ABCE-3965-0BBCE9EEF6C0}"/>
              </a:ext>
            </a:extLst>
          </p:cNvPr>
          <p:cNvSpPr txBox="1"/>
          <p:nvPr/>
        </p:nvSpPr>
        <p:spPr>
          <a:xfrm>
            <a:off x="6489143" y="2959297"/>
            <a:ext cx="2105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Create SMART GOALS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9A5C067-F547-8BFE-7014-1B1FE52793E6}"/>
              </a:ext>
            </a:extLst>
          </p:cNvPr>
          <p:cNvSpPr/>
          <p:nvPr/>
        </p:nvSpPr>
        <p:spPr>
          <a:xfrm>
            <a:off x="6489145" y="4173286"/>
            <a:ext cx="2105220" cy="12523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9DB2243-8A45-0356-EABA-20FD50BC5622}"/>
              </a:ext>
            </a:extLst>
          </p:cNvPr>
          <p:cNvSpPr txBox="1"/>
          <p:nvPr/>
        </p:nvSpPr>
        <p:spPr>
          <a:xfrm>
            <a:off x="8987506" y="2914482"/>
            <a:ext cx="21052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Build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Curriculum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9323D7D-B647-1079-7154-F5BFF061604D}"/>
              </a:ext>
            </a:extLst>
          </p:cNvPr>
          <p:cNvSpPr txBox="1"/>
          <p:nvPr/>
        </p:nvSpPr>
        <p:spPr>
          <a:xfrm>
            <a:off x="1492421" y="4337807"/>
            <a:ext cx="21052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Identify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Project Mgmt.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Software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E7889EFF-A568-346F-CC3C-85632E0FE16B}"/>
              </a:ext>
            </a:extLst>
          </p:cNvPr>
          <p:cNvSpPr/>
          <p:nvPr/>
        </p:nvSpPr>
        <p:spPr>
          <a:xfrm>
            <a:off x="3990782" y="4176500"/>
            <a:ext cx="2105220" cy="12523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0A78162-AA2C-18A8-3C55-CAD808D34FA5}"/>
              </a:ext>
            </a:extLst>
          </p:cNvPr>
          <p:cNvSpPr txBox="1"/>
          <p:nvPr/>
        </p:nvSpPr>
        <p:spPr>
          <a:xfrm>
            <a:off x="8987506" y="4337807"/>
            <a:ext cx="21052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Call on Target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Group for Needs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Assessment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3113461-95E2-A25F-E71B-3D0F97137C91}"/>
              </a:ext>
            </a:extLst>
          </p:cNvPr>
          <p:cNvSpPr/>
          <p:nvPr/>
        </p:nvSpPr>
        <p:spPr>
          <a:xfrm>
            <a:off x="8987506" y="4173286"/>
            <a:ext cx="2105220" cy="12523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DCAF6B9-37F4-B9F6-BBCD-23106461CF9B}"/>
              </a:ext>
            </a:extLst>
          </p:cNvPr>
          <p:cNvSpPr/>
          <p:nvPr/>
        </p:nvSpPr>
        <p:spPr>
          <a:xfrm>
            <a:off x="5436533" y="5467616"/>
            <a:ext cx="2105220" cy="125237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6D944D7-6106-F930-B598-A19D43FC5EEF}"/>
              </a:ext>
            </a:extLst>
          </p:cNvPr>
          <p:cNvSpPr txBox="1"/>
          <p:nvPr/>
        </p:nvSpPr>
        <p:spPr>
          <a:xfrm>
            <a:off x="5436533" y="5722155"/>
            <a:ext cx="21052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Research U.S. Bureau of Labor, etc.</a:t>
            </a:r>
          </a:p>
        </p:txBody>
      </p:sp>
    </p:spTree>
    <p:extLst>
      <p:ext uri="{BB962C8B-B14F-4D97-AF65-F5344CB8AC3E}">
        <p14:creationId xmlns:p14="http://schemas.microsoft.com/office/powerpoint/2010/main" val="330841771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50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Constantia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Dolezal</dc:creator>
  <cp:lastModifiedBy>John Dolezal</cp:lastModifiedBy>
  <cp:revision>1</cp:revision>
  <dcterms:created xsi:type="dcterms:W3CDTF">2025-08-24T18:11:09Z</dcterms:created>
  <dcterms:modified xsi:type="dcterms:W3CDTF">2025-08-24T18:12:12Z</dcterms:modified>
</cp:coreProperties>
</file>